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FE3"/>
    <a:srgbClr val="AFA2F7"/>
    <a:srgbClr val="FF9292"/>
    <a:srgbClr val="AEC6CF"/>
    <a:srgbClr val="77D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60"/>
  </p:normalViewPr>
  <p:slideViewPr>
    <p:cSldViewPr snapToGrid="0">
      <p:cViewPr varScale="1">
        <p:scale>
          <a:sx n="17" d="100"/>
          <a:sy n="17" d="100"/>
        </p:scale>
        <p:origin x="16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DDFA7-091F-4C95-8BCB-4734BC8107B5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A90E-7699-474E-BE36-F7FF5424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DA90E-7699-474E-BE36-F7FF54244E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7B3BD5-D05C-492F-85C7-18A0BF350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1E0CA25-BCCE-432B-BBF3-5FB0C922B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9D833C-7DF9-4445-8FD6-7CE0860F8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3906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21AD2B-4791-47C4-982F-21CB2A4A4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33906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67AA53-F325-42CC-B917-EBACD6AB9C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641800" y="44014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7A6CBD-A447-4259-A14B-202217D8B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641800" y="183587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18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447B62-35D9-466B-BBB4-944E06FE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0D23C4-C45F-49C3-A4E1-CE512FFD8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6ECB8D-7E9B-498C-8142-681E7D17F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967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3D8B26-FEB5-43B2-9F20-B044693D2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967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28C33F-C5DE-4BBD-9F84-32CD5D8FFC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308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DFC48C-87CB-43FF-ABA9-056063F7C2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4308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1F9AEA8-0F06-47EF-B6D5-643A93EB6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131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38E6045-F726-4476-B1BD-6114E0F7A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131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2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13B38-595C-4A92-9A6B-5B19D9E36B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50B0F5-9634-4208-A27A-59D4CDBBC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697D6D-97F0-4384-9641-A681B18A0A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A018079-E9C4-40A4-9609-5B0625741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1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AD3070-0272-4295-B5A9-1275E75B5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27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C10503-BCD5-4AD7-A8DA-C1E68535C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6AB9F8-671A-4750-A86C-1D94FED36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233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7B81583-4EA9-422A-A486-005F75B480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7F32F3-C9B0-4454-8AF1-BF27E1922E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806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670F2A-5032-4B74-A4E9-02DFB5F10B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01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AEAB2-86DC-4180-A492-A371767119EA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D2C9-A4FC-44B9-A26E-A36A8BB50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7" r:id="rId3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9" r="25916"/>
          <a:stretch/>
        </p:blipFill>
        <p:spPr>
          <a:xfrm>
            <a:off x="22119397" y="27719285"/>
            <a:ext cx="3678522" cy="370800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7" r="28338" b="16122"/>
          <a:stretch/>
        </p:blipFill>
        <p:spPr>
          <a:xfrm>
            <a:off x="13611860" y="5462928"/>
            <a:ext cx="3263414" cy="316900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t="11717" r="27189" b="17962"/>
          <a:stretch/>
        </p:blipFill>
        <p:spPr>
          <a:xfrm>
            <a:off x="13603685" y="8857489"/>
            <a:ext cx="3272075" cy="2999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" r="1439"/>
          <a:stretch/>
        </p:blipFill>
        <p:spPr>
          <a:xfrm>
            <a:off x="10027921" y="12581742"/>
            <a:ext cx="6911340" cy="676636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9C10F1-7C5B-4E06-A051-4F5A5BD95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ReachMe – More Than A Social Media</a:t>
            </a:r>
            <a:r>
              <a:rPr lang="en-US" b="1" i="1" dirty="0" smtClean="0"/>
              <a:t> </a:t>
            </a:r>
            <a:r>
              <a:rPr lang="en-US" sz="3600" i="1" dirty="0" smtClean="0"/>
              <a:t>(For CSE – 300 at 01/06/2022)</a:t>
            </a:r>
            <a:endParaRPr lang="en-US" sz="36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734E7-18B8-47A3-A9AD-645F6664E9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Eftakhar Ahmed Arnob – 190103020028</a:t>
            </a:r>
            <a:r>
              <a:rPr lang="en-US" dirty="0"/>
              <a:t>, Ehtimam Rashed </a:t>
            </a:r>
            <a:r>
              <a:rPr lang="en-US" dirty="0" smtClean="0"/>
              <a:t>Chowdhury – 190103020026, </a:t>
            </a:r>
            <a:r>
              <a:rPr lang="en-US" dirty="0"/>
              <a:t>Farzana Rahman – </a:t>
            </a:r>
            <a:r>
              <a:rPr lang="en-US" dirty="0" smtClean="0"/>
              <a:t>190203020101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FDF2-43C1-4526-9164-7AB42D7A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48"/>
            <a:ext cx="7680960" cy="18938806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Major Features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 smtClean="0"/>
          </a:p>
          <a:p>
            <a:pPr algn="just"/>
            <a:r>
              <a:rPr lang="en-US" dirty="0" smtClean="0"/>
              <a:t>Basic CRUD functionality.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v</a:t>
            </a:r>
            <a:r>
              <a:rPr lang="en-US" dirty="0" smtClean="0"/>
              <a:t>ery rich &amp; secured login, registration, account recovery </a:t>
            </a:r>
            <a:r>
              <a:rPr lang="en-US" dirty="0"/>
              <a:t>&amp; disabling s</a:t>
            </a:r>
            <a:r>
              <a:rPr lang="en-US" dirty="0" smtClean="0"/>
              <a:t>ystem.</a:t>
            </a:r>
          </a:p>
          <a:p>
            <a:pPr algn="just"/>
            <a:r>
              <a:rPr lang="en-US" dirty="0" smtClean="0"/>
              <a:t>User profile with various details.</a:t>
            </a:r>
            <a:endParaRPr lang="en-US" dirty="0" smtClean="0"/>
          </a:p>
          <a:p>
            <a:pPr algn="just"/>
            <a:r>
              <a:rPr lang="en-US" dirty="0" smtClean="0"/>
              <a:t>Secured email- password changing system.</a:t>
            </a:r>
            <a:endParaRPr lang="en-US" dirty="0" smtClean="0"/>
          </a:p>
          <a:p>
            <a:pPr algn="just"/>
            <a:r>
              <a:rPr lang="en-US" dirty="0" smtClean="0"/>
              <a:t>Simple friend list &amp; secured </a:t>
            </a:r>
            <a:r>
              <a:rPr lang="en-US" dirty="0" smtClean="0"/>
              <a:t>chat system, where user can </a:t>
            </a:r>
            <a:r>
              <a:rPr lang="en-US" dirty="0" smtClean="0"/>
              <a:t>text each other &amp; also </a:t>
            </a:r>
            <a:r>
              <a:rPr lang="en-US" dirty="0" smtClean="0"/>
              <a:t>see other active users in the friend list.</a:t>
            </a:r>
          </a:p>
          <a:p>
            <a:pPr algn="just"/>
            <a:r>
              <a:rPr lang="en-US" dirty="0" smtClean="0"/>
              <a:t>Post create system with or without media files to share feelings or important information.</a:t>
            </a:r>
            <a:endParaRPr lang="en-US" dirty="0" smtClean="0"/>
          </a:p>
          <a:p>
            <a:pPr algn="just"/>
            <a:r>
              <a:rPr lang="en-US" dirty="0" smtClean="0"/>
              <a:t>Like, dislike, comment, </a:t>
            </a:r>
            <a:r>
              <a:rPr lang="en-US" dirty="0" smtClean="0"/>
              <a:t>share, tagging &amp; report </a:t>
            </a:r>
            <a:r>
              <a:rPr lang="en-US" dirty="0" smtClean="0"/>
              <a:t>system for posts along with secured privacy </a:t>
            </a:r>
            <a:r>
              <a:rPr lang="en-US" dirty="0" smtClean="0"/>
              <a:t>options.</a:t>
            </a:r>
          </a:p>
          <a:p>
            <a:pPr algn="just"/>
            <a:r>
              <a:rPr lang="en-US" dirty="0" smtClean="0"/>
              <a:t>A delicate notification panel to view latest notifications on various activities such as new message, friend request, likes, comments, post tagging etc.</a:t>
            </a:r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searching system with keywords by which user content or profiles can be found.</a:t>
            </a:r>
          </a:p>
          <a:p>
            <a:pPr algn="just"/>
            <a:r>
              <a:rPr lang="en-US" dirty="0" smtClean="0"/>
              <a:t>A homepage with header menu consisting of content category filtering, user menu, chat, notification and search bar. The homepage features promotional, personalized and alert type contents.</a:t>
            </a:r>
          </a:p>
          <a:p>
            <a:pPr algn="just"/>
            <a:r>
              <a:rPr lang="en-US" dirty="0" smtClean="0"/>
              <a:t>The site moderation tools on admin panel are user </a:t>
            </a:r>
            <a:r>
              <a:rPr lang="en-US" dirty="0" smtClean="0"/>
              <a:t>verification, </a:t>
            </a:r>
            <a:r>
              <a:rPr lang="en-US" dirty="0" smtClean="0"/>
              <a:t>reported content moderation, post promote, flagging users, user post modification via approval from a automated word scanning </a:t>
            </a:r>
            <a:r>
              <a:rPr lang="en-US" dirty="0" smtClean="0"/>
              <a:t>system etc.</a:t>
            </a:r>
            <a:endParaRPr lang="en-US" dirty="0" smtClean="0"/>
          </a:p>
          <a:p>
            <a:pPr algn="just"/>
            <a:r>
              <a:rPr lang="en-US" dirty="0" smtClean="0"/>
              <a:t>The admin panel also consists of some </a:t>
            </a:r>
            <a:r>
              <a:rPr lang="en-US" dirty="0" smtClean="0"/>
              <a:t>admin tools </a:t>
            </a:r>
            <a:r>
              <a:rPr lang="en-US" dirty="0" smtClean="0"/>
              <a:t>as like appointing new admin by super admin, appointing new moderator by admins, secured internal communication system between super admin, admin and </a:t>
            </a:r>
            <a:r>
              <a:rPr lang="en-US" dirty="0" smtClean="0"/>
              <a:t>moderators etc.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913840"/>
            <a:ext cx="7680960" cy="491870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Tools and Technologies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Standard HTML, CSS for front end</a:t>
            </a:r>
            <a:r>
              <a:rPr lang="en-US" dirty="0" smtClean="0"/>
              <a:t>.</a:t>
            </a:r>
            <a:endParaRPr lang="en-US" dirty="0" smtClean="0"/>
          </a:p>
          <a:p>
            <a:pPr algn="just"/>
            <a:r>
              <a:rPr lang="en-US" dirty="0" smtClean="0"/>
              <a:t>JS, PHP for backend and dynamic </a:t>
            </a:r>
            <a:r>
              <a:rPr lang="en-US" dirty="0" smtClean="0"/>
              <a:t>features.</a:t>
            </a:r>
            <a:endParaRPr lang="en-US" dirty="0" smtClean="0"/>
          </a:p>
          <a:p>
            <a:pPr algn="just"/>
            <a:r>
              <a:rPr lang="en-US" dirty="0" smtClean="0"/>
              <a:t>MySQL for database. MySQL event for timed MySQL commands.</a:t>
            </a:r>
          </a:p>
          <a:p>
            <a:pPr algn="just"/>
            <a:r>
              <a:rPr lang="en-US" dirty="0" smtClean="0"/>
              <a:t>JQuery for responsive chat system.</a:t>
            </a:r>
          </a:p>
          <a:p>
            <a:pPr algn="just"/>
            <a:r>
              <a:rPr lang="en-US" dirty="0" smtClean="0"/>
              <a:t>PHPMailer for verification code mailing system. </a:t>
            </a:r>
          </a:p>
          <a:p>
            <a:pPr algn="just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746617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Account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Registration, Login, Recovery &amp; Disabling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8467" y="26545445"/>
            <a:ext cx="7680960" cy="535197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Friend List System:</a:t>
            </a:r>
          </a:p>
          <a:p>
            <a:r>
              <a:rPr lang="en-US" dirty="0" smtClean="0"/>
              <a:t>Friend List Management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6928125"/>
            <a:ext cx="7680960" cy="485569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Post </a:t>
            </a:r>
            <a:r>
              <a:rPr lang="en-US" b="1" u="sng" dirty="0"/>
              <a:t>System</a:t>
            </a:r>
            <a:r>
              <a:rPr lang="en-US" b="1" dirty="0"/>
              <a:t>:</a:t>
            </a:r>
          </a:p>
          <a:p>
            <a:r>
              <a:rPr lang="en-US" dirty="0" smtClean="0"/>
              <a:t>Post </a:t>
            </a:r>
            <a:r>
              <a:rPr lang="en-US" dirty="0" smtClean="0"/>
              <a:t>Create Interface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19B0278-05D7-4EFC-BE38-5579782E3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13326" y="26382855"/>
            <a:ext cx="7680960" cy="5747895"/>
          </a:xfrm>
        </p:spPr>
        <p:txBody>
          <a:bodyPr/>
          <a:lstStyle/>
          <a:p>
            <a:r>
              <a:rPr lang="en-US" dirty="0" smtClean="0"/>
              <a:t>Shared Post</a:t>
            </a:r>
            <a:r>
              <a:rPr lang="en-US" dirty="0" smtClean="0"/>
              <a:t> </a:t>
            </a:r>
            <a:r>
              <a:rPr lang="en-US" dirty="0" smtClean="0"/>
              <a:t>and Tagging Interface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F43BB0-CB2E-44A0-9F2A-114DADC1F8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760335" y="20874128"/>
            <a:ext cx="7680960" cy="9594292"/>
          </a:xfrm>
        </p:spPr>
        <p:txBody>
          <a:bodyPr/>
          <a:lstStyle/>
          <a:p>
            <a:r>
              <a:rPr lang="en-US" dirty="0" smtClean="0"/>
              <a:t>Site Moderation Tools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637E26A-2B06-41AD-8BCA-506A561F6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10276734"/>
            <a:ext cx="7680960" cy="10696729"/>
          </a:xfrm>
        </p:spPr>
        <p:txBody>
          <a:bodyPr/>
          <a:lstStyle/>
          <a:p>
            <a:r>
              <a:rPr lang="en-US" dirty="0" smtClean="0"/>
              <a:t>Admin Panel Tools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10744" r="27060" b="12321"/>
          <a:stretch/>
        </p:blipFill>
        <p:spPr>
          <a:xfrm>
            <a:off x="10043159" y="5461425"/>
            <a:ext cx="3287289" cy="31640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0" t="3330" r="29406" b="23007"/>
          <a:stretch/>
        </p:blipFill>
        <p:spPr>
          <a:xfrm>
            <a:off x="10043159" y="8855025"/>
            <a:ext cx="3287289" cy="2999004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 txBox="1">
            <a:spLocks/>
          </p:cNvSpPr>
          <p:nvPr/>
        </p:nvSpPr>
        <p:spPr>
          <a:xfrm>
            <a:off x="9502140" y="11984408"/>
            <a:ext cx="7680960" cy="14561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Profile View &amp; Update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 b="5644"/>
          <a:stretch/>
        </p:blipFill>
        <p:spPr>
          <a:xfrm>
            <a:off x="10003755" y="19563519"/>
            <a:ext cx="6916983" cy="676651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13456178" y="19348105"/>
            <a:ext cx="6069" cy="21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"/>
          <a:stretch/>
        </p:blipFill>
        <p:spPr>
          <a:xfrm>
            <a:off x="9498468" y="27730715"/>
            <a:ext cx="7680959" cy="36971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/>
          <a:stretch/>
        </p:blipFill>
        <p:spPr>
          <a:xfrm>
            <a:off x="18112570" y="18067253"/>
            <a:ext cx="7687400" cy="3838490"/>
          </a:xfrm>
          <a:prstGeom prst="rect">
            <a:avLst/>
          </a:prstGeom>
        </p:spPr>
      </p:pic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21935451"/>
            <a:ext cx="7680960" cy="4855698"/>
          </a:xfrm>
        </p:spPr>
        <p:txBody>
          <a:bodyPr/>
          <a:lstStyle/>
          <a:p>
            <a:r>
              <a:rPr lang="en-US" dirty="0" smtClean="0"/>
              <a:t>View Post and Interaction Interface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" b="598"/>
          <a:stretch/>
        </p:blipFill>
        <p:spPr>
          <a:xfrm>
            <a:off x="18105120" y="22496231"/>
            <a:ext cx="7711440" cy="38173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684" y="29917801"/>
            <a:ext cx="3963742" cy="15094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22" y="26937268"/>
            <a:ext cx="3963654" cy="325689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8"/>
          <a:stretch/>
        </p:blipFill>
        <p:spPr>
          <a:xfrm>
            <a:off x="26755800" y="21461131"/>
            <a:ext cx="7680960" cy="209366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82"/>
          <a:stretch/>
        </p:blipFill>
        <p:spPr>
          <a:xfrm>
            <a:off x="26755800" y="23776047"/>
            <a:ext cx="7750372" cy="236798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41"/>
          <a:stretch/>
        </p:blipFill>
        <p:spPr>
          <a:xfrm>
            <a:off x="26762588" y="26373665"/>
            <a:ext cx="7750372" cy="239242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5" t="-2" r="-1" b="36175"/>
          <a:stretch/>
        </p:blipFill>
        <p:spPr>
          <a:xfrm>
            <a:off x="26416000" y="28991838"/>
            <a:ext cx="8090172" cy="24330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724" y="15495936"/>
            <a:ext cx="7678302" cy="380780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2"/>
          <a:stretch/>
        </p:blipFill>
        <p:spPr>
          <a:xfrm>
            <a:off x="35276065" y="19397231"/>
            <a:ext cx="7680960" cy="273124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71"/>
          <a:stretch/>
        </p:blipFill>
        <p:spPr>
          <a:xfrm>
            <a:off x="35297190" y="10810198"/>
            <a:ext cx="7659835" cy="21930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1"/>
          <a:stretch/>
        </p:blipFill>
        <p:spPr>
          <a:xfrm>
            <a:off x="35276065" y="13145447"/>
            <a:ext cx="7700735" cy="22082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70950" b="1332"/>
          <a:stretch/>
        </p:blipFill>
        <p:spPr>
          <a:xfrm>
            <a:off x="28052685" y="29755949"/>
            <a:ext cx="6450438" cy="1056639"/>
          </a:xfrm>
          <a:prstGeom prst="rect">
            <a:avLst/>
          </a:prstGeom>
        </p:spPr>
      </p:pic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98860" y="22287532"/>
            <a:ext cx="7680960" cy="9131264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Contribution</a:t>
            </a:r>
            <a:r>
              <a:rPr lang="en-US" b="1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Arnab initially planned the project and designed the database structure.</a:t>
            </a:r>
          </a:p>
          <a:p>
            <a:pPr algn="just"/>
            <a:r>
              <a:rPr lang="en-US" dirty="0" smtClean="0"/>
              <a:t>Arnab built the dynamic home page, post creation &amp; friend list system.</a:t>
            </a:r>
          </a:p>
          <a:p>
            <a:pPr algn="just"/>
            <a:r>
              <a:rPr lang="en-US" dirty="0" smtClean="0"/>
              <a:t>Ehtimum built the login, registration and account recovery </a:t>
            </a:r>
            <a:r>
              <a:rPr lang="en-US" dirty="0" smtClean="0"/>
              <a:t>mechanism, chat system, profile </a:t>
            </a:r>
            <a:r>
              <a:rPr lang="en-US" dirty="0" smtClean="0"/>
              <a:t>verification system.</a:t>
            </a:r>
          </a:p>
          <a:p>
            <a:pPr algn="just"/>
            <a:r>
              <a:rPr lang="en-US" dirty="0" smtClean="0"/>
              <a:t>Farzana designed &amp; built the search engine &amp; post interaction system.</a:t>
            </a:r>
          </a:p>
          <a:p>
            <a:pPr algn="just"/>
            <a:r>
              <a:rPr lang="en-US" dirty="0" smtClean="0"/>
              <a:t>Farzana implemented the account ban system &amp;  admin communication system into the admin panel.</a:t>
            </a:r>
          </a:p>
          <a:p>
            <a:pPr algn="just"/>
            <a:r>
              <a:rPr lang="en-US" dirty="0" smtClean="0"/>
              <a:t>Ehtimum implemented the post report &amp; management system to homepage and admin panel.</a:t>
            </a:r>
          </a:p>
          <a:p>
            <a:pPr algn="just"/>
            <a:r>
              <a:rPr lang="en-US" dirty="0" smtClean="0"/>
              <a:t>Arnab built the notification and post promotion system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5935521"/>
            <a:ext cx="7680960" cy="478467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Site Moderation Tools for Admins</a:t>
            </a:r>
            <a:endParaRPr lang="en-US" b="1" dirty="0"/>
          </a:p>
          <a:p>
            <a:r>
              <a:rPr lang="en-US" dirty="0" smtClean="0"/>
              <a:t>Site </a:t>
            </a:r>
            <a:r>
              <a:rPr lang="en-US" dirty="0" smtClean="0"/>
              <a:t>Overview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393" y="16930337"/>
            <a:ext cx="5910762" cy="3976612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endCxn id="55" idx="1"/>
          </p:cNvCxnSpPr>
          <p:nvPr/>
        </p:nvCxnSpPr>
        <p:spPr>
          <a:xfrm flipV="1">
            <a:off x="12054840" y="10357105"/>
            <a:ext cx="1548845" cy="901445"/>
          </a:xfrm>
          <a:prstGeom prst="straightConnector1">
            <a:avLst/>
          </a:prstGeom>
          <a:ln cap="rnd">
            <a:round/>
            <a:headEnd type="diamond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0" t="12039" r="2793" b="77061"/>
          <a:stretch/>
        </p:blipFill>
        <p:spPr>
          <a:xfrm>
            <a:off x="28052685" y="29337023"/>
            <a:ext cx="6351615" cy="4203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22009" r="69556" b="51197"/>
          <a:stretch/>
        </p:blipFill>
        <p:spPr>
          <a:xfrm>
            <a:off x="28186380" y="29723869"/>
            <a:ext cx="1015675" cy="104545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17" t="17897" r="36655" b="63400"/>
          <a:stretch/>
        </p:blipFill>
        <p:spPr>
          <a:xfrm>
            <a:off x="24622126" y="26868119"/>
            <a:ext cx="1181100" cy="7181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9" name="Straight Arrow Connector 68"/>
          <p:cNvCxnSpPr/>
          <p:nvPr/>
        </p:nvCxnSpPr>
        <p:spPr>
          <a:xfrm flipV="1">
            <a:off x="21922740" y="26868119"/>
            <a:ext cx="2699386" cy="359092"/>
          </a:xfrm>
          <a:prstGeom prst="straightConnector1">
            <a:avLst/>
          </a:prstGeom>
          <a:ln w="19050">
            <a:headEnd type="diamond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24025860" y="27325319"/>
            <a:ext cx="628650" cy="393965"/>
          </a:xfrm>
          <a:custGeom>
            <a:avLst/>
            <a:gdLst>
              <a:gd name="connsiteX0" fmla="*/ 762000 w 762000"/>
              <a:gd name="connsiteY0" fmla="*/ 0 h 369570"/>
              <a:gd name="connsiteX1" fmla="*/ 0 w 762000"/>
              <a:gd name="connsiteY1" fmla="*/ 0 h 369570"/>
              <a:gd name="connsiteX2" fmla="*/ 0 w 762000"/>
              <a:gd name="connsiteY2" fmla="*/ 369570 h 369570"/>
              <a:gd name="connsiteX3" fmla="*/ 0 w 762000"/>
              <a:gd name="connsiteY3" fmla="*/ 361950 h 3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000" h="369570">
                <a:moveTo>
                  <a:pt x="762000" y="0"/>
                </a:moveTo>
                <a:lnTo>
                  <a:pt x="0" y="0"/>
                </a:lnTo>
                <a:lnTo>
                  <a:pt x="0" y="369570"/>
                </a:lnTo>
                <a:lnTo>
                  <a:pt x="0" y="361950"/>
                </a:lnTo>
              </a:path>
            </a:pathLst>
          </a:custGeom>
          <a:ln w="19050">
            <a:headEnd type="diamond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836468" y="4384071"/>
            <a:ext cx="7680960" cy="11381782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Messaging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Chat List &amp; </a:t>
            </a:r>
            <a:r>
              <a:rPr lang="en-US" dirty="0" smtClean="0"/>
              <a:t>Chat System Interface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r="9135"/>
          <a:stretch/>
        </p:blipFill>
        <p:spPr>
          <a:xfrm>
            <a:off x="26852880" y="11082485"/>
            <a:ext cx="7658100" cy="462221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r="19850" b="8542"/>
          <a:stretch/>
        </p:blipFill>
        <p:spPr>
          <a:xfrm>
            <a:off x="26852880" y="5497540"/>
            <a:ext cx="7658100" cy="5271477"/>
          </a:xfrm>
          <a:prstGeom prst="rect">
            <a:avLst/>
          </a:prstGeom>
        </p:spPr>
      </p:pic>
      <p:sp>
        <p:nvSpPr>
          <p:cNvPr id="116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33570" y="4386383"/>
            <a:ext cx="7680960" cy="4784674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Homepage And Notification System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Homepage Interface</a:t>
            </a:r>
          </a:p>
          <a:p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6"/>
          <a:stretch/>
        </p:blipFill>
        <p:spPr>
          <a:xfrm>
            <a:off x="18164246" y="9774320"/>
            <a:ext cx="7646831" cy="254004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r="953" b="4574"/>
          <a:stretch/>
        </p:blipFill>
        <p:spPr>
          <a:xfrm>
            <a:off x="18159362" y="5490617"/>
            <a:ext cx="7702193" cy="3740199"/>
          </a:xfrm>
          <a:prstGeom prst="rect">
            <a:avLst/>
          </a:prstGeom>
        </p:spPr>
      </p:pic>
      <p:sp>
        <p:nvSpPr>
          <p:cNvPr id="119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33570" y="9217463"/>
            <a:ext cx="7680960" cy="4784674"/>
          </a:xfrm>
        </p:spPr>
        <p:txBody>
          <a:bodyPr/>
          <a:lstStyle/>
          <a:p>
            <a:r>
              <a:rPr lang="en-US" dirty="0" smtClean="0"/>
              <a:t>Notification Panel Interface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030" y="12985774"/>
            <a:ext cx="7645047" cy="376025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H="1">
            <a:off x="17410176" y="5639248"/>
            <a:ext cx="1112014" cy="0"/>
          </a:xfrm>
          <a:prstGeom prst="line">
            <a:avLst/>
          </a:prstGeom>
          <a:ln w="19050">
            <a:head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7414243" y="5639248"/>
            <a:ext cx="8500" cy="1434725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17909399" y="14825440"/>
            <a:ext cx="245507" cy="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25419814" y="5639248"/>
            <a:ext cx="643128" cy="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6065990" y="5639248"/>
            <a:ext cx="0" cy="548287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25723090" y="11122120"/>
            <a:ext cx="335280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17929066" y="5974528"/>
            <a:ext cx="2543844" cy="0"/>
          </a:xfrm>
          <a:prstGeom prst="line">
            <a:avLst/>
          </a:prstGeom>
          <a:ln w="19050">
            <a:head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17909399" y="5974528"/>
            <a:ext cx="26051" cy="886053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3" idx="1"/>
          </p:cNvCxnSpPr>
          <p:nvPr/>
        </p:nvCxnSpPr>
        <p:spPr>
          <a:xfrm>
            <a:off x="17418493" y="19986118"/>
            <a:ext cx="694077" cy="380"/>
          </a:xfrm>
          <a:prstGeom prst="straightConnector1">
            <a:avLst/>
          </a:prstGeom>
          <a:ln w="19050"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25125682" y="5282646"/>
            <a:ext cx="1355342" cy="258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25122771" y="5281992"/>
            <a:ext cx="2911" cy="310850"/>
          </a:xfrm>
          <a:prstGeom prst="line">
            <a:avLst/>
          </a:prstGeom>
          <a:ln w="19050">
            <a:headEnd type="diamon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6481024" y="5281992"/>
            <a:ext cx="0" cy="285128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03" idx="1"/>
          </p:cNvCxnSpPr>
          <p:nvPr/>
        </p:nvCxnSpPr>
        <p:spPr>
          <a:xfrm>
            <a:off x="26481024" y="8133278"/>
            <a:ext cx="371856" cy="1"/>
          </a:xfrm>
          <a:prstGeom prst="straightConnector1">
            <a:avLst/>
          </a:prstGeom>
          <a:ln w="19050">
            <a:headEnd type="none"/>
            <a:tailEnd type="stealt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25212676" y="8214808"/>
            <a:ext cx="1106804" cy="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26297057" y="8214808"/>
            <a:ext cx="20394" cy="1619010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35" idx="3"/>
          </p:cNvCxnSpPr>
          <p:nvPr/>
        </p:nvCxnSpPr>
        <p:spPr>
          <a:xfrm>
            <a:off x="25816560" y="24404910"/>
            <a:ext cx="480497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32659239" y="8251495"/>
            <a:ext cx="2076630" cy="1470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4734820" y="8253493"/>
            <a:ext cx="0" cy="5140097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02" idx="3"/>
          </p:cNvCxnSpPr>
          <p:nvPr/>
        </p:nvCxnSpPr>
        <p:spPr>
          <a:xfrm>
            <a:off x="34510980" y="13393590"/>
            <a:ext cx="223840" cy="0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7" name="Picture 20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40828" b="42757"/>
          <a:stretch/>
        </p:blipFill>
        <p:spPr>
          <a:xfrm>
            <a:off x="28015357" y="30797124"/>
            <a:ext cx="6490887" cy="625758"/>
          </a:xfrm>
          <a:prstGeom prst="rect">
            <a:avLst/>
          </a:prstGeom>
        </p:spPr>
      </p:pic>
      <p:sp>
        <p:nvSpPr>
          <p:cNvPr id="211" name="Text Placeholder 24">
            <a:extLst>
              <a:ext uri="{FF2B5EF4-FFF2-40B4-BE49-F238E27FC236}">
                <a16:creationId xmlns:a16="http://schemas.microsoft.com/office/drawing/2014/main" id="{3637E26A-2B06-41AD-8BCA-506A561F6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95840" y="4394094"/>
            <a:ext cx="7680960" cy="10696729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Admin Panel System</a:t>
            </a:r>
            <a:endParaRPr lang="en-US" b="1" dirty="0"/>
          </a:p>
          <a:p>
            <a:r>
              <a:rPr lang="en-US" dirty="0" smtClean="0"/>
              <a:t>Offensive Word Scanner</a:t>
            </a:r>
            <a:endParaRPr lang="en-US" dirty="0"/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10374" b="52403"/>
          <a:stretch/>
        </p:blipFill>
        <p:spPr>
          <a:xfrm>
            <a:off x="35304921" y="5500927"/>
            <a:ext cx="7645594" cy="1600913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0"/>
          <a:stretch/>
        </p:blipFill>
        <p:spPr>
          <a:xfrm>
            <a:off x="35288259" y="7279098"/>
            <a:ext cx="7719022" cy="2840262"/>
          </a:xfrm>
          <a:prstGeom prst="rect">
            <a:avLst/>
          </a:prstGeom>
        </p:spPr>
      </p:pic>
      <p:cxnSp>
        <p:nvCxnSpPr>
          <p:cNvPr id="214" name="Straight Connector 213"/>
          <p:cNvCxnSpPr/>
          <p:nvPr/>
        </p:nvCxnSpPr>
        <p:spPr>
          <a:xfrm flipH="1">
            <a:off x="39940230" y="6342559"/>
            <a:ext cx="3421480" cy="3075"/>
          </a:xfrm>
          <a:prstGeom prst="line">
            <a:avLst/>
          </a:prstGeom>
          <a:ln w="19050">
            <a:headEnd type="none"/>
            <a:tailEnd type="diamon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43360660" y="6342559"/>
            <a:ext cx="0" cy="2355671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213" idx="3"/>
          </p:cNvCxnSpPr>
          <p:nvPr/>
        </p:nvCxnSpPr>
        <p:spPr>
          <a:xfrm flipV="1">
            <a:off x="43007281" y="8698230"/>
            <a:ext cx="353379" cy="999"/>
          </a:xfrm>
          <a:prstGeom prst="straightConnector1">
            <a:avLst/>
          </a:prstGeom>
          <a:ln w="19050">
            <a:headEnd type="stealt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2355</TotalTime>
  <Words>487</Words>
  <Application>Microsoft Office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Chowdhury, Al Mehdi Saadat</dc:creator>
  <cp:lastModifiedBy>Iftekhar Ahmed Arnab</cp:lastModifiedBy>
  <cp:revision>497</cp:revision>
  <dcterms:created xsi:type="dcterms:W3CDTF">2020-07-10T13:44:44Z</dcterms:created>
  <dcterms:modified xsi:type="dcterms:W3CDTF">2022-06-04T04:42:45Z</dcterms:modified>
</cp:coreProperties>
</file>